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7" r:id="rId4"/>
    <p:sldId id="264" r:id="rId5"/>
    <p:sldId id="258" r:id="rId6"/>
    <p:sldId id="259" r:id="rId7"/>
    <p:sldId id="260" r:id="rId8"/>
    <p:sldId id="262" r:id="rId9"/>
    <p:sldId id="263" r:id="rId10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D4366-29E6-47E6-9C8D-BDA0E43C4D4C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EBED1-F737-49BD-9A27-2942A5961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42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EBED1-F737-49BD-9A27-2942A596188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1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EBED1-F737-49BD-9A27-2942A596188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3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27.03.2025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27.03.2025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27.03.2025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11560" y="156118"/>
            <a:ext cx="8136903" cy="1309538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Старобесовская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основная общеобразовательная школа имени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А.Ф.Юртова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sz="2400" b="1" i="1" dirty="0">
              <a:solidFill>
                <a:srgbClr val="FF0000"/>
              </a:solidFill>
              <a:latin typeface="Segoe Scrip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65853" y="1227636"/>
            <a:ext cx="6400800" cy="1872208"/>
          </a:xfrm>
        </p:spPr>
        <p:txBody>
          <a:bodyPr>
            <a:noAutofit/>
          </a:bodyPr>
          <a:lstStyle/>
          <a:p>
            <a:pPr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конкурс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«Лучшая школьная столовая»»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6" name="Подзаголовок 2"/>
          <p:cNvSpPr txBox="1"/>
          <p:nvPr/>
        </p:nvSpPr>
        <p:spPr bwMode="auto">
          <a:xfrm rot="10800000" flipV="1">
            <a:off x="1365853" y="5517232"/>
            <a:ext cx="619268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Старая Бесовка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  <a:endParaRPr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3885" y="2214505"/>
            <a:ext cx="6624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приготовлении поваром школьной столовой горячего завтрака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6e255b4b6b8375e">
            <a:hlinkClick r:id="" action="ppaction://media"/>
            <a:extLst>
              <a:ext uri="{FF2B5EF4-FFF2-40B4-BE49-F238E27FC236}">
                <a16:creationId xmlns:a16="http://schemas.microsoft.com/office/drawing/2014/main" id="{437AD18C-29D2-2DD4-B93F-B346B6971D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0711" y="637063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питание1.jpg">
            <a:extLst>
              <a:ext uri="{FF2B5EF4-FFF2-40B4-BE49-F238E27FC236}">
                <a16:creationId xmlns:a16="http://schemas.microsoft.com/office/drawing/2014/main" id="{9288150E-FBF5-850B-AEFA-1E943F1FB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10764"/>
            <a:ext cx="9150029" cy="6868764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CE6BB8-CF33-36D1-4E16-22BA557DD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21651" r="36613" b="23750"/>
          <a:stretch/>
        </p:blipFill>
        <p:spPr>
          <a:xfrm>
            <a:off x="286927" y="2204864"/>
            <a:ext cx="4183388" cy="4104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07B620-8FB5-7724-561A-20559D741245}"/>
              </a:ext>
            </a:extLst>
          </p:cNvPr>
          <p:cNvSpPr txBox="1"/>
          <p:nvPr/>
        </p:nvSpPr>
        <p:spPr>
          <a:xfrm>
            <a:off x="4757242" y="692696"/>
            <a:ext cx="39535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не боюсь еще и еще раз повторить: </a:t>
            </a:r>
          </a:p>
          <a:p>
            <a:pPr algn="r"/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абота о здоровье –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силы. </a:t>
            </a:r>
          </a:p>
          <a:p>
            <a:pPr algn="r"/>
            <a:endParaRPr lang="ru-RU" sz="20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45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10764"/>
            <a:ext cx="9150029" cy="6868764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 bwMode="auto">
          <a:xfrm>
            <a:off x="208158" y="2686370"/>
            <a:ext cx="3472005" cy="416783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000"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завтрака </a:t>
            </a: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Каша вязкая</a:t>
            </a:r>
          </a:p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молочная овсяная;</a:t>
            </a:r>
          </a:p>
          <a:p>
            <a:pPr algn="l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Кофейный напиток;</a:t>
            </a:r>
          </a:p>
          <a:p>
            <a:pPr algn="l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Лепешка с сыром;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Хлеб пшеничный.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defRPr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 bwMode="auto">
          <a:xfrm>
            <a:off x="4023542" y="204897"/>
            <a:ext cx="4769107" cy="167331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детей в школе – один из важных факторов, определяющих  здоровье учащихся</a:t>
            </a:r>
          </a:p>
        </p:txBody>
      </p:sp>
      <p:pic>
        <p:nvPicPr>
          <p:cNvPr id="916685098" name="Рисунок 91668509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54222" y="2852936"/>
            <a:ext cx="4379363" cy="3288171"/>
          </a:xfrm>
          <a:prstGeom prst="rect">
            <a:avLst/>
          </a:prstGeom>
        </p:spPr>
      </p:pic>
      <p:pic>
        <p:nvPicPr>
          <p:cNvPr id="1666531344" name="Рисунок 166653134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9341" y="142919"/>
            <a:ext cx="3526822" cy="233475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питание1.jpg">
            <a:extLst>
              <a:ext uri="{FF2B5EF4-FFF2-40B4-BE49-F238E27FC236}">
                <a16:creationId xmlns:a16="http://schemas.microsoft.com/office/drawing/2014/main" id="{913D87C2-C299-8E28-B0B9-8B3251F9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10764"/>
            <a:ext cx="9150029" cy="6868764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FBFB0-1404-5BCB-3646-F2FB201C5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2" y="-107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2DCDDD-2B10-639C-77F2-8DA999155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44" y="1652464"/>
            <a:ext cx="4114800" cy="269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чем позавтракал утром, влияет на наше настроение и самочувствие весь день. Вкусный завтрак должен быть здоровым и разносторонним, но ни в коем случае однообразным. Общее мнение такое, что на завтрак надо обязательно есть кашу.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36F442-3D67-971A-9C24-340A45A09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2" t="40279"/>
          <a:stretch/>
        </p:blipFill>
        <p:spPr>
          <a:xfrm>
            <a:off x="3275856" y="3693700"/>
            <a:ext cx="4894222" cy="29288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B1958AF-AC29-B64C-1DBF-396ADF06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56" y="1217424"/>
            <a:ext cx="2934072" cy="19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57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4103" y="-2312"/>
            <a:ext cx="9158103" cy="685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 bwMode="auto">
          <a:xfrm>
            <a:off x="11492" y="4653136"/>
            <a:ext cx="9132508" cy="2202552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2200">
              <a:solidFill>
                <a:srgbClr val="003300"/>
              </a:solidFill>
            </a:endParaRPr>
          </a:p>
          <a:p>
            <a:pPr>
              <a:defRPr/>
            </a:pPr>
            <a:r>
              <a:rPr lang="ru-RU" sz="220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 bwMode="auto">
          <a:xfrm>
            <a:off x="1115616" y="80323"/>
            <a:ext cx="6537657" cy="96274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 лепёшки с сыром</a:t>
            </a:r>
          </a:p>
        </p:txBody>
      </p:sp>
      <p:sp>
        <p:nvSpPr>
          <p:cNvPr id="9" name="Подзаголовок 3"/>
          <p:cNvSpPr txBox="1"/>
          <p:nvPr/>
        </p:nvSpPr>
        <p:spPr bwMode="auto">
          <a:xfrm>
            <a:off x="309844" y="1434456"/>
            <a:ext cx="3888432" cy="5537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приготовления: </a:t>
            </a:r>
          </a:p>
          <a:p>
            <a:pPr algn="l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Дрожжевое тесто: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емкость вливают подогретую до температуры 35-40 градусов воду, предварительно разведенные в воде с температурой не выше 40 градусов процеженные дрожжи, сахар, соль, всыпают муку и все перемешивают в течении 7-8 мин.</a:t>
            </a:r>
          </a:p>
          <a:p>
            <a:pPr algn="l"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вводят растительное масло и замешивают тесто до тех пор, пока оно не приобретет однородную консистенцию и будет легко отделяться от стенок емкости.</a:t>
            </a:r>
          </a:p>
          <a:p>
            <a:pPr algn="l"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Емкость закрывают крышкой и ставят на 3-4 ч для брожения, когда тесто увеличится в объеме в 1,5 раза, производят обминку и вновь оставляют для брожения, в процессе которого тесто</a:t>
            </a:r>
          </a:p>
          <a:p>
            <a:pPr algn="l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обминают еще 1-2 раза.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3309280" cy="33092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20" y="874013"/>
            <a:ext cx="2304256" cy="230425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 bwMode="auto">
          <a:xfrm>
            <a:off x="4456215" y="429856"/>
            <a:ext cx="4596338" cy="603658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200" dirty="0">
                <a:solidFill>
                  <a:schemeClr val="tx1">
                    <a:lumMod val="90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теста разделывают шарики круглой формы по 50гр, укладывают на противень, дают полную расстойку, затем раскатывают, смазывают яйцом , укладывают натертый сыр. Выпекают при температуре 180-200 гр.</a:t>
            </a:r>
            <a:endParaRPr lang="ru-RU" sz="2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3"/>
          <p:cNvSpPr txBox="1"/>
          <p:nvPr/>
        </p:nvSpPr>
        <p:spPr bwMode="auto">
          <a:xfrm>
            <a:off x="1907703" y="5939719"/>
            <a:ext cx="2690570" cy="632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2200" b="1">
                <a:solidFill>
                  <a:srgbClr val="003300"/>
                </a:solidFill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2" y="404664"/>
            <a:ext cx="3480228" cy="348022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84" y="3148767"/>
            <a:ext cx="3480228" cy="348022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11501301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214696" cy="6919719"/>
          </a:xfrm>
          <a:prstGeom prst="rect">
            <a:avLst/>
          </a:prstGeom>
          <a:noFill/>
        </p:spPr>
      </p:pic>
      <p:sp>
        <p:nvSpPr>
          <p:cNvPr id="1388208318" name="Подзаголовок 3"/>
          <p:cNvSpPr>
            <a:spLocks noGrp="1"/>
          </p:cNvSpPr>
          <p:nvPr>
            <p:ph type="subTitle" idx="1"/>
          </p:nvPr>
        </p:nvSpPr>
        <p:spPr bwMode="auto">
          <a:xfrm>
            <a:off x="4715729" y="1418044"/>
            <a:ext cx="4381511" cy="603658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блюда на выходе: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Консистенция: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мякиш плотный.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желтого до светло-коричневого.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свежевыпеченного изделия с сырной ноткой.</a:t>
            </a:r>
          </a:p>
          <a:p>
            <a:pPr algn="l">
              <a:defRPr/>
            </a:pPr>
            <a:endParaRPr lang="ru-RU" sz="22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6219908" name="Заголовок 4"/>
          <p:cNvSpPr>
            <a:spLocks noGrp="1"/>
          </p:cNvSpPr>
          <p:nvPr>
            <p:ph type="ctrTitle"/>
          </p:nvPr>
        </p:nvSpPr>
        <p:spPr bwMode="auto">
          <a:xfrm>
            <a:off x="680052" y="260649"/>
            <a:ext cx="2835217" cy="30616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1602575273" name="Подзаголовок 3"/>
          <p:cNvSpPr txBox="1"/>
          <p:nvPr/>
        </p:nvSpPr>
        <p:spPr bwMode="auto">
          <a:xfrm>
            <a:off x="1907703" y="5939719"/>
            <a:ext cx="2690570" cy="632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2200" b="1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1897722982" name="TextBox 1897722981"/>
          <p:cNvSpPr txBox="1"/>
          <p:nvPr/>
        </p:nvSpPr>
        <p:spPr bwMode="auto">
          <a:xfrm>
            <a:off x="361721" y="260648"/>
            <a:ext cx="3900101" cy="57606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Готовое блюдо </a:t>
            </a:r>
            <a:endParaRPr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9" y="1443652"/>
            <a:ext cx="4148264" cy="414826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61822" y="4945324"/>
            <a:ext cx="3788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аппетита!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2967" y="-45720"/>
            <a:ext cx="9156967" cy="690372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 bwMode="auto">
          <a:xfrm>
            <a:off x="306238" y="116632"/>
            <a:ext cx="8568952" cy="108012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питание –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залог здоровья и успешной учебы!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8" y="1683493"/>
            <a:ext cx="3977730" cy="39777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73" y="2564904"/>
            <a:ext cx="3832265" cy="383226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488" y="0"/>
            <a:ext cx="9145488" cy="685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 bwMode="auto">
          <a:xfrm>
            <a:off x="-1488" y="1484784"/>
            <a:ext cx="8952996" cy="155679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всем  приятного аппетита и напоминаем, что  завтрак для школьника очень важен.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ЗДОРОВЫ!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12D648-DF23-10E3-AB42-597EAF9FB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85593"/>
            <a:ext cx="4399214" cy="23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373</Words>
  <Application>Microsoft Office PowerPoint</Application>
  <DocSecurity>0</DocSecurity>
  <PresentationFormat>Экран (4:3)</PresentationFormat>
  <Paragraphs>49</Paragraphs>
  <Slides>9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Segoe Script</vt:lpstr>
      <vt:lpstr>Times New Roman</vt:lpstr>
      <vt:lpstr>Тема Office</vt:lpstr>
      <vt:lpstr> Муниципальное общеобразовательное учреждение  Старобесовская основная общеобразовательная школа имени А.Ф.Юртова </vt:lpstr>
      <vt:lpstr>Презентация PowerPoint</vt:lpstr>
      <vt:lpstr>Питание детей в школе – один из важных факторов, определяющих  здоровье учащихся</vt:lpstr>
      <vt:lpstr>Завтрак</vt:lpstr>
      <vt:lpstr>Приготовление  лепёшки с сыром</vt:lpstr>
      <vt:lpstr>Презентация PowerPoint</vt:lpstr>
      <vt:lpstr> </vt:lpstr>
      <vt:lpstr>Школьное питание –  залог здоровья и успешной учебы! 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 «Лучшая школьная столовая»</dc:title>
  <dc:subject/>
  <dc:creator>User</dc:creator>
  <cp:keywords/>
  <dc:description/>
  <cp:lastModifiedBy>Пользователь</cp:lastModifiedBy>
  <cp:revision>43</cp:revision>
  <dcterms:created xsi:type="dcterms:W3CDTF">2021-10-17T12:20:59Z</dcterms:created>
  <dcterms:modified xsi:type="dcterms:W3CDTF">2025-03-27T17:04:46Z</dcterms:modified>
  <cp:category/>
  <dc:identifier/>
  <cp:contentStatus/>
  <dc:language/>
  <cp:version/>
</cp:coreProperties>
</file>